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  <p:sldMasterId id="2147484211" r:id="rId2"/>
  </p:sldMasterIdLst>
  <p:notesMasterIdLst>
    <p:notesMasterId r:id="rId15"/>
  </p:notesMasterIdLst>
  <p:sldIdLst>
    <p:sldId id="349" r:id="rId3"/>
    <p:sldId id="401" r:id="rId4"/>
    <p:sldId id="338" r:id="rId5"/>
    <p:sldId id="408" r:id="rId6"/>
    <p:sldId id="398" r:id="rId7"/>
    <p:sldId id="404" r:id="rId8"/>
    <p:sldId id="403" r:id="rId9"/>
    <p:sldId id="402" r:id="rId10"/>
    <p:sldId id="267" r:id="rId11"/>
    <p:sldId id="406" r:id="rId12"/>
    <p:sldId id="409" r:id="rId13"/>
    <p:sldId id="39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000000"/>
    <a:srgbClr val="006600"/>
    <a:srgbClr val="65432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27FE5DA5-CA39-421F-BCBB-F84AB9969E4A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226008-8797-44D2-9B00-D53498DDD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F269-989D-4061-9C26-BA1458B8D146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76F5-5210-4C23-97FC-CDCD683A2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DDE5-DAC5-4018-9032-1F2191F9AAC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F6C8-5464-42C2-9553-23A7860A5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1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D44-D58D-48A2-9978-9CFBDADBFDC4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2D3B-60F9-4838-B1DE-A89D85A51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6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8C03-6E7A-4100-89EF-540432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D0E1D-07E9-467E-998D-D6C66ABDC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487A-2E3A-4734-8A18-FD3712D3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7F269-989D-4061-9C26-BA1458B8D146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8D49B-EFCE-4B3B-9141-AB537241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9CC4C-F0F5-4C4B-8453-386E2FB7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676F5-5210-4C23-97FC-CDCD683A24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8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5BA5-12B5-4D00-880D-99567E72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FC20-F82C-4C65-862D-A2A109302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2EE7B-9634-4769-98CB-C52D4952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04F84-442E-45FB-B0F8-A3A18893ED20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580FA-2520-4823-941B-E6F0FE97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96DF4-0364-4CC1-BC84-F9460EA7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E72A-ABBF-45C3-AB60-E7FB6EA59B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95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195C-6166-4CC9-AAC8-29D02715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E0CBD-54D7-4CDA-98D8-2BB2F498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BF1E6-07F6-42D2-8BAA-A8A461CF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853DB-E28E-4ECD-9D23-86DE19DE8065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7954-DF81-46FF-B1CE-2E7B96C3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BC398-73B5-421D-9700-CE12C833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8AC39-51AC-40EB-AF43-6982A2033A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09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D5DF-4143-43A4-A8CB-16EB8791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3AE4-6A22-4B8A-84E3-9113F30B1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D8577-2D04-421E-B6D7-5B9D3409A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CDE37-6AB9-4459-BC8B-D8ABCC84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90FD4-F43E-4C58-B632-00C9F1491BC7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FF9F3-2B1F-4C6F-99C4-87CAC214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CBD8B-7B6B-4D95-B24B-949B2312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6AD76-BA46-45B2-BF11-B493583960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40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E2BA-D66A-42B9-8E6A-DD010A4E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75345-E7B4-4856-9EE6-329143D45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C646-9D5C-4670-BF28-F10C4C97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327D0-3497-4912-A575-CEA1BE110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E4F07-3C17-4D3D-BFF9-564BDF27A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F01FD-421C-4998-9855-8D1F6CB9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AB600-8059-4626-ADC7-A8538E695835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5C5B0-CC1B-4111-A899-B1FA1235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DFE69-DCE6-42DF-BF4F-983CFEE4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11983-1349-4352-B25C-347E56F9B3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3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0E3D-D330-481D-97E2-71A9C1E0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B627E-2A09-4788-A180-51DD9585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E37AE-AEBE-4F5F-BB21-69C14439E32A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C8151-CDEF-4ABB-9BEC-6B491A1A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96406-C2B8-4D92-990A-E9B6C33B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914E-BDA2-4EC5-B75C-ECD421F765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13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9A9FB-929E-4E54-8F91-E8A70D6C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F267F-4F67-4BE1-A4C3-86D9DE32290E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EE56C-3D7A-46DA-A550-4301995F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B8E0-9DC3-42B7-8939-D5B4C249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E23AB-9C6B-4893-A83E-5E8653C92B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4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DEDA-8771-47F8-A709-BCFD1F48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DF6F-5C75-4648-9D15-FEEE5E6B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39035-374B-47D3-A598-865E3ED58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EB91D-F7F3-4B19-A572-E0378E38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ACB36-043D-4C74-A191-5D2250362C72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A7A49-B1B3-4044-8791-32E1CFA5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7BDDC-D801-40A9-A0D1-F271CE79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ABA64-C0C1-47F3-AE29-D8B83C6EB9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24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4F84-442E-45FB-B0F8-A3A18893ED20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E72A-ABBF-45C3-AB60-E7FB6EA59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2112-682D-4D3A-BFD0-8E61509A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D23D2-A65E-4155-9F47-97F6DFD47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F58D2-6F9C-4D84-B4FA-BF879EF6C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2342D-F6ED-4EB7-B607-1F57192B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C8312-8507-414F-8719-07617AED7E55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2A11B-746D-4606-BBD4-6F8DF259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3830F-38D4-457B-9043-0CF5A126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742A1-F19A-4964-8532-765167E1F6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5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7156-1B85-4A66-B008-DFA2DD11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BB4D7-E035-4BD0-B17B-4778360EB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75D13-F126-48AE-B646-FF188503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CDDE5-DAC5-4018-9032-1F2191F9AAC7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854F-6BB6-4694-B7B1-9F42DEB7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EE23-75A8-4538-A27E-68E0A7F7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CF6C8-5464-42C2-9553-23A7860A59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B7BA1-DC21-4A7F-9FDB-3ACE05AAB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6786E-5DB9-4165-A865-EE6219C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85085-D392-4C56-8759-76B9A279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8D44-D58D-48A2-9978-9CFBDADBFDC4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9193-465C-4AB9-824A-FF89EA01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AE1D-7B5F-4FA8-9FFE-1D99F90F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32D3B-60F9-4838-B1DE-A89D85A51C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53DB-E28E-4ECD-9D23-86DE19DE806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AC39-51AC-40EB-AF43-6982A2033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1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0FD4-F43E-4C58-B632-00C9F1491BC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AD76-BA46-45B2-BF11-B49358396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1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B600-8059-4626-ADC7-A8538E69583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1983-1349-4352-B25C-347E56F9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77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37AE-AEBE-4F5F-BB21-69C14439E32A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914E-BDA2-4EC5-B75C-ECD421F76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7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267F-4F67-4BE1-A4C3-86D9DE32290E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23AB-9C6B-4893-A83E-5E8653C92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2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9FACB36-043D-4C74-A191-5D2250362C72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BABA64-C0C1-47F3-AE29-D8B83C6EB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25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8312-8507-414F-8719-07617AED7E55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42A1-F19A-4964-8532-765167E1F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9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BE3E57-1147-47BF-A348-4AA7CCDBCEDC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646BCD-5E91-4438-9D3C-0222731AD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3" r:id="rId2"/>
    <p:sldLayoutId id="2147484176" r:id="rId3"/>
    <p:sldLayoutId id="2147484164" r:id="rId4"/>
    <p:sldLayoutId id="2147484165" r:id="rId5"/>
    <p:sldLayoutId id="2147484166" r:id="rId6"/>
    <p:sldLayoutId id="2147484177" r:id="rId7"/>
    <p:sldLayoutId id="2147484178" r:id="rId8"/>
    <p:sldLayoutId id="2147484179" r:id="rId9"/>
    <p:sldLayoutId id="2147484167" r:id="rId10"/>
    <p:sldLayoutId id="214748418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CCC3C-E993-40AF-AF2F-BC897173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38CF0-05BE-4BCD-9AF0-FDE4D0FA5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30450-22DC-4D5C-AB25-C25DF2F7A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E3E57-1147-47BF-A348-4AA7CCDBCEDC}" type="datetimeFigureOut">
              <a:rPr lang="en-US" smtClean="0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616F-E5C8-4587-9040-9083660F2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12A4-B9F9-4C05-800C-CD8561FB6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646BCD-5E91-4438-9D3C-0222731AD2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7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1371600" cy="533400"/>
          </a:xfrm>
        </p:spPr>
        <p:txBody>
          <a:bodyPr anchor="ctr"/>
          <a:lstStyle/>
          <a:p>
            <a:pPr eaLnBrk="1" hangingPunct="1"/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22531" name="Rectangle 6"/>
          <p:cNvSpPr txBox="1">
            <a:spLocks noChangeArrowheads="1"/>
          </p:cNvSpPr>
          <p:nvPr/>
        </p:nvSpPr>
        <p:spPr bwMode="auto">
          <a:xfrm>
            <a:off x="914400" y="1752600"/>
            <a:ext cx="6858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>
                <a:solidFill>
                  <a:srgbClr val="FF0000"/>
                </a:solidFill>
              </a:rPr>
              <a:t>1. </a:t>
            </a:r>
            <a:r>
              <a:rPr lang="en-US" altLang="en-US" sz="3400" b="1" dirty="0" err="1">
                <a:solidFill>
                  <a:srgbClr val="FF0000"/>
                </a:solidFill>
              </a:rPr>
              <a:t>Ôn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</a:rPr>
              <a:t>hát</a:t>
            </a:r>
            <a:r>
              <a:rPr lang="en-US" altLang="en-US" sz="3400" b="1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 err="1">
                <a:solidFill>
                  <a:srgbClr val="0070C0"/>
                </a:solidFill>
              </a:rPr>
              <a:t>Hò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ba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lí</a:t>
            </a: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>
                <a:solidFill>
                  <a:srgbClr val="FF0000"/>
                </a:solidFill>
              </a:rPr>
              <a:t>2. </a:t>
            </a:r>
            <a:r>
              <a:rPr lang="en-US" altLang="en-US" sz="34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</a:rPr>
              <a:t>nhạc</a:t>
            </a:r>
            <a:r>
              <a:rPr lang="en-US" altLang="en-US" sz="3400" b="1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>
                <a:solidFill>
                  <a:srgbClr val="0070C0"/>
                </a:solidFill>
              </a:rPr>
              <a:t>TĐN </a:t>
            </a:r>
            <a:r>
              <a:rPr lang="en-US" altLang="en-US" sz="3400" b="1" dirty="0" err="1">
                <a:solidFill>
                  <a:srgbClr val="0070C0"/>
                </a:solidFill>
              </a:rPr>
              <a:t>số</a:t>
            </a:r>
            <a:r>
              <a:rPr lang="en-US" altLang="en-US" sz="3400" b="1" dirty="0">
                <a:solidFill>
                  <a:srgbClr val="0070C0"/>
                </a:solidFill>
              </a:rPr>
              <a:t> 4 – </a:t>
            </a:r>
            <a:r>
              <a:rPr lang="en-US" altLang="en-US" sz="3400" b="1" dirty="0" err="1">
                <a:solidFill>
                  <a:srgbClr val="0070C0"/>
                </a:solidFill>
              </a:rPr>
              <a:t>Chim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hót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đầu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xuân</a:t>
            </a: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3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325D86-9B5E-4820-BBEC-472505D4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2209800"/>
            <a:ext cx="8755380" cy="724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F69BE-DDA1-4231-8FF6-D864CBBE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8755380" cy="915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4D91C-79A7-4DAE-B52E-9E9F5F62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" y="2071649"/>
            <a:ext cx="8755380" cy="14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891EA83-DEFF-4313-9DAB-5168B7BF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90600"/>
            <a:ext cx="88963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5. TDN so 4">
            <a:hlinkClick r:id="" action="ppaction://media"/>
            <a:extLst>
              <a:ext uri="{FF2B5EF4-FFF2-40B4-BE49-F238E27FC236}">
                <a16:creationId xmlns:a16="http://schemas.microsoft.com/office/drawing/2014/main" id="{2B5228ED-50F1-475A-B638-6F5D4BEF8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354725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A65-8AE1-461B-9A57-03C94FA981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E8561-213B-4E5F-8220-46743C97D6E6}"/>
              </a:ext>
            </a:extLst>
          </p:cNvPr>
          <p:cNvSpPr txBox="1"/>
          <p:nvPr/>
        </p:nvSpPr>
        <p:spPr>
          <a:xfrm>
            <a:off x="228600" y="1371600"/>
            <a:ext cx="8839200" cy="234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nhạc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rõ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Hò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đọc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nốt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TĐN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Chép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TĐN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4,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nốt</a:t>
            </a:r>
            <a:endParaRPr lang="en-US" sz="3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1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04800" y="181947"/>
            <a:ext cx="1371600" cy="533400"/>
          </a:xfrm>
        </p:spPr>
        <p:txBody>
          <a:bodyPr anchor="ctr"/>
          <a:lstStyle/>
          <a:p>
            <a:pPr eaLnBrk="1" hangingPunct="1"/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22531" name="Rectangle 6"/>
          <p:cNvSpPr txBox="1">
            <a:spLocks noChangeArrowheads="1"/>
          </p:cNvSpPr>
          <p:nvPr/>
        </p:nvSpPr>
        <p:spPr bwMode="auto">
          <a:xfrm>
            <a:off x="533400" y="838200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>
                <a:solidFill>
                  <a:srgbClr val="FF0000"/>
                </a:solidFill>
              </a:rPr>
              <a:t>1. </a:t>
            </a:r>
            <a:r>
              <a:rPr lang="en-US" altLang="en-US" sz="3400" b="1" dirty="0" err="1">
                <a:solidFill>
                  <a:srgbClr val="FF0000"/>
                </a:solidFill>
              </a:rPr>
              <a:t>Ôn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</a:rPr>
              <a:t>hát</a:t>
            </a:r>
            <a:r>
              <a:rPr lang="en-US" altLang="en-US" sz="3400" b="1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 err="1">
                <a:solidFill>
                  <a:srgbClr val="0070C0"/>
                </a:solidFill>
              </a:rPr>
              <a:t>Hò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ba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lí</a:t>
            </a: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29327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5">
            <a:extLst>
              <a:ext uri="{FF2B5EF4-FFF2-40B4-BE49-F238E27FC236}">
                <a16:creationId xmlns:a16="http://schemas.microsoft.com/office/drawing/2014/main" id="{061CF212-A676-4280-9561-1971AB621AC4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685800"/>
            <a:ext cx="8458200" cy="5610225"/>
            <a:chOff x="0" y="144"/>
            <a:chExt cx="5664" cy="3966"/>
          </a:xfrm>
        </p:grpSpPr>
        <p:sp>
          <p:nvSpPr>
            <p:cNvPr id="29700" name="Text Box 5">
              <a:extLst>
                <a:ext uri="{FF2B5EF4-FFF2-40B4-BE49-F238E27FC236}">
                  <a16:creationId xmlns:a16="http://schemas.microsoft.com/office/drawing/2014/main" id="{9F679DA1-7B03-4A94-BA1E-4AF2A2D6B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44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atang" panose="02030600000101010101" pitchFamily="18" charset="-127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VNI-Cooper" pitchFamily="2" charset="0"/>
                </a:rPr>
                <a:t>Hoø ba lí</a:t>
              </a:r>
            </a:p>
          </p:txBody>
        </p:sp>
        <p:grpSp>
          <p:nvGrpSpPr>
            <p:cNvPr id="29701" name="Group 14">
              <a:extLst>
                <a:ext uri="{FF2B5EF4-FFF2-40B4-BE49-F238E27FC236}">
                  <a16:creationId xmlns:a16="http://schemas.microsoft.com/office/drawing/2014/main" id="{EE5A6042-5C83-42F0-8D3A-001ABCD83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28"/>
              <a:ext cx="5664" cy="3582"/>
              <a:chOff x="96" y="432"/>
              <a:chExt cx="5664" cy="3582"/>
            </a:xfrm>
          </p:grpSpPr>
          <p:pic>
            <p:nvPicPr>
              <p:cNvPr id="29702" name="Picture 4">
                <a:extLst>
                  <a:ext uri="{FF2B5EF4-FFF2-40B4-BE49-F238E27FC236}">
                    <a16:creationId xmlns:a16="http://schemas.microsoft.com/office/drawing/2014/main" id="{ABCD8C2A-F429-44A7-9636-CDE15F7C92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480"/>
                <a:ext cx="5664" cy="3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03" name="Rectangle 8">
                <a:extLst>
                  <a:ext uri="{FF2B5EF4-FFF2-40B4-BE49-F238E27FC236}">
                    <a16:creationId xmlns:a16="http://schemas.microsoft.com/office/drawing/2014/main" id="{8E6402BA-AA6C-4F8E-94E4-E115DE886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432"/>
                <a:ext cx="14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atang" panose="02030600000101010101" pitchFamily="18" charset="-127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8000"/>
                    </a:solidFill>
                  </a:rPr>
                  <a:t>Dân ca Quảng Nam</a:t>
                </a:r>
              </a:p>
            </p:txBody>
          </p:sp>
        </p:grpSp>
      </p:grpSp>
      <p:pic>
        <p:nvPicPr>
          <p:cNvPr id="2" name="13. ho ba li">
            <a:hlinkClick r:id="" action="ppaction://media"/>
            <a:extLst>
              <a:ext uri="{FF2B5EF4-FFF2-40B4-BE49-F238E27FC236}">
                <a16:creationId xmlns:a16="http://schemas.microsoft.com/office/drawing/2014/main" id="{AEDABB99-3765-47BB-8BF6-303B81C8D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31829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04800" y="181947"/>
            <a:ext cx="1371600" cy="533400"/>
          </a:xfrm>
        </p:spPr>
        <p:txBody>
          <a:bodyPr anchor="ctr"/>
          <a:lstStyle/>
          <a:p>
            <a:pPr eaLnBrk="1" hangingPunct="1"/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22531" name="Rectangle 6"/>
          <p:cNvSpPr txBox="1">
            <a:spLocks noChangeArrowheads="1"/>
          </p:cNvSpPr>
          <p:nvPr/>
        </p:nvSpPr>
        <p:spPr bwMode="auto">
          <a:xfrm>
            <a:off x="533400" y="838200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/>
              <a:t>1. </a:t>
            </a:r>
            <a:r>
              <a:rPr lang="en-US" altLang="en-US" sz="3400" b="1" dirty="0" err="1"/>
              <a:t>Ôn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hát</a:t>
            </a:r>
            <a:r>
              <a:rPr lang="en-US" altLang="en-US" sz="3400" b="1" dirty="0"/>
              <a:t>: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 err="1"/>
              <a:t>Hò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ba</a:t>
            </a:r>
            <a:r>
              <a:rPr lang="en-US" altLang="en-US" sz="3400" b="1" dirty="0"/>
              <a:t> </a:t>
            </a:r>
            <a:r>
              <a:rPr lang="en-US" altLang="en-US" sz="3400" b="1" dirty="0" err="1"/>
              <a:t>lí</a:t>
            </a:r>
            <a:endParaRPr lang="en-US" altLang="en-US" sz="34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>
                <a:solidFill>
                  <a:srgbClr val="FF0000"/>
                </a:solidFill>
              </a:rPr>
              <a:t>2. </a:t>
            </a:r>
            <a:r>
              <a:rPr lang="en-US" altLang="en-US" sz="34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</a:rPr>
              <a:t>nhạc</a:t>
            </a:r>
            <a:r>
              <a:rPr lang="en-US" altLang="en-US" sz="3400" b="1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3400" b="1" dirty="0">
                <a:solidFill>
                  <a:srgbClr val="0070C0"/>
                </a:solidFill>
              </a:rPr>
              <a:t>TĐN </a:t>
            </a:r>
            <a:r>
              <a:rPr lang="en-US" altLang="en-US" sz="3400" b="1" dirty="0" err="1">
                <a:solidFill>
                  <a:srgbClr val="0070C0"/>
                </a:solidFill>
              </a:rPr>
              <a:t>số</a:t>
            </a:r>
            <a:r>
              <a:rPr lang="en-US" altLang="en-US" sz="3400" b="1" dirty="0">
                <a:solidFill>
                  <a:srgbClr val="0070C0"/>
                </a:solidFill>
              </a:rPr>
              <a:t> 4 – </a:t>
            </a:r>
            <a:r>
              <a:rPr lang="en-US" altLang="en-US" sz="3400" b="1" dirty="0" err="1">
                <a:solidFill>
                  <a:srgbClr val="0070C0"/>
                </a:solidFill>
              </a:rPr>
              <a:t>Chim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hót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đầu</a:t>
            </a:r>
            <a:r>
              <a:rPr lang="en-US" altLang="en-US" sz="3400" b="1" dirty="0">
                <a:solidFill>
                  <a:srgbClr val="0070C0"/>
                </a:solidFill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</a:rPr>
              <a:t>xuân</a:t>
            </a: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en-US" sz="34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508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A9B36A1-0CD9-47BD-8075-F555EFAE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1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1147863vfq6fp3e9x">
            <a:extLst>
              <a:ext uri="{FF2B5EF4-FFF2-40B4-BE49-F238E27FC236}">
                <a16:creationId xmlns:a16="http://schemas.microsoft.com/office/drawing/2014/main" id="{40C99641-3F13-43A5-9465-E0B98DA7F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9" y="152401"/>
            <a:ext cx="756004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5. TDN so 4">
            <a:hlinkClick r:id="" action="ppaction://media"/>
            <a:extLst>
              <a:ext uri="{FF2B5EF4-FFF2-40B4-BE49-F238E27FC236}">
                <a16:creationId xmlns:a16="http://schemas.microsoft.com/office/drawing/2014/main" id="{234C373A-3944-4F84-9804-A37DC24E2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1648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04271-C48C-423D-BE6E-6F511951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53752"/>
            <a:ext cx="8010525" cy="40913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C0C075-47C3-4873-9CB0-1869FE0C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1"/>
            <a:ext cx="7886700" cy="685800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 TĐN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235C432-4A6C-4C67-93A5-7792150E5D68}"/>
              </a:ext>
            </a:extLst>
          </p:cNvPr>
          <p:cNvSpPr txBox="1">
            <a:spLocks/>
          </p:cNvSpPr>
          <p:nvPr/>
        </p:nvSpPr>
        <p:spPr>
          <a:xfrm>
            <a:off x="381000" y="5105400"/>
            <a:ext cx="78867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kumimoji="0"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</a:t>
            </a:r>
            <a:endParaRPr kumimoji="0"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70000"/>
              </a:lnSpc>
              <a:spcAft>
                <a:spcPts val="0"/>
              </a:spcAft>
              <a:buFontTx/>
              <a:buChar char="-"/>
            </a:pPr>
            <a:r>
              <a:rPr kumimoji="0"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kumimoji="0"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D20D48-5EA8-42D3-AE35-58E3D5F91FD0}"/>
              </a:ext>
            </a:extLst>
          </p:cNvPr>
          <p:cNvCxnSpPr/>
          <p:nvPr/>
        </p:nvCxnSpPr>
        <p:spPr>
          <a:xfrm flipH="1">
            <a:off x="4341456" y="2358351"/>
            <a:ext cx="152400" cy="613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8B30E3-4AAF-464F-A5C0-53457E8D735E}"/>
              </a:ext>
            </a:extLst>
          </p:cNvPr>
          <p:cNvCxnSpPr/>
          <p:nvPr/>
        </p:nvCxnSpPr>
        <p:spPr>
          <a:xfrm flipH="1">
            <a:off x="8191500" y="3733800"/>
            <a:ext cx="152400" cy="613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7CD764-2082-4B3D-BE1F-9231E0127279}"/>
              </a:ext>
            </a:extLst>
          </p:cNvPr>
          <p:cNvCxnSpPr/>
          <p:nvPr/>
        </p:nvCxnSpPr>
        <p:spPr>
          <a:xfrm flipH="1">
            <a:off x="8115300" y="3718249"/>
            <a:ext cx="152400" cy="613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8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5D04A4E-A558-4C31-8BCE-75DC4A09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1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1147863vfq6fp3e9x">
            <a:extLst>
              <a:ext uri="{FF2B5EF4-FFF2-40B4-BE49-F238E27FC236}">
                <a16:creationId xmlns:a16="http://schemas.microsoft.com/office/drawing/2014/main" id="{D978AB94-E741-41CE-B22C-493B13CD1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16813" cy="13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5. TDN so 4">
            <a:hlinkClick r:id="" action="ppaction://media"/>
            <a:extLst>
              <a:ext uri="{FF2B5EF4-FFF2-40B4-BE49-F238E27FC236}">
                <a16:creationId xmlns:a16="http://schemas.microsoft.com/office/drawing/2014/main" id="{3DB21534-DB00-4C27-8B65-E52C4BE17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381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AEDDDE4-AD3C-472C-BC7B-1BB164C8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90600"/>
            <a:ext cx="88963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094914-253E-4EE7-9997-FD62DE94B2A1}"/>
              </a:ext>
            </a:extLst>
          </p:cNvPr>
          <p:cNvCxnSpPr>
            <a:cxnSpLocks/>
          </p:cNvCxnSpPr>
          <p:nvPr/>
        </p:nvCxnSpPr>
        <p:spPr>
          <a:xfrm flipH="1">
            <a:off x="4191000" y="2819400"/>
            <a:ext cx="2286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5. TDN so 4">
            <a:hlinkClick r:id="" action="ppaction://media"/>
            <a:extLst>
              <a:ext uri="{FF2B5EF4-FFF2-40B4-BE49-F238E27FC236}">
                <a16:creationId xmlns:a16="http://schemas.microsoft.com/office/drawing/2014/main" id="{79DB6D65-BD3E-4C28-9726-4534247BC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13BFBBE4-9E4C-43CD-89AA-5D4F3308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"/>
            <a:ext cx="8458200" cy="61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2" descr="1147863vfq6fp3e9x">
            <a:extLst>
              <a:ext uri="{FF2B5EF4-FFF2-40B4-BE49-F238E27FC236}">
                <a16:creationId xmlns:a16="http://schemas.microsoft.com/office/drawing/2014/main" id="{6627942E-32D8-4ACA-82D4-68B221B6A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8" y="152400"/>
            <a:ext cx="850505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109</Words>
  <Application>Microsoft Office PowerPoint</Application>
  <PresentationFormat>On-screen Show (4:3)</PresentationFormat>
  <Paragraphs>22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Batang</vt:lpstr>
      <vt:lpstr>Arial</vt:lpstr>
      <vt:lpstr>Calibri</vt:lpstr>
      <vt:lpstr>Calibri Light</vt:lpstr>
      <vt:lpstr>Times New Roman</vt:lpstr>
      <vt:lpstr>VNI-Cooper</vt:lpstr>
      <vt:lpstr>Wingdings</vt:lpstr>
      <vt:lpstr>Retrospect</vt:lpstr>
      <vt:lpstr>1_Office Theme</vt:lpstr>
      <vt:lpstr>Tiết 14</vt:lpstr>
      <vt:lpstr>Tiết 14</vt:lpstr>
      <vt:lpstr>PowerPoint Presentation</vt:lpstr>
      <vt:lpstr>Tiết 14</vt:lpstr>
      <vt:lpstr>PowerPoint Presentation</vt:lpstr>
      <vt:lpstr>TÌM HIỂU BÀI TĐN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 học sinh</dc:title>
  <dc:creator>Hanh Thuy</dc:creator>
  <cp:lastModifiedBy>Admin</cp:lastModifiedBy>
  <cp:revision>158</cp:revision>
  <dcterms:created xsi:type="dcterms:W3CDTF">2010-08-28T08:59:00Z</dcterms:created>
  <dcterms:modified xsi:type="dcterms:W3CDTF">2021-12-09T02:30:11Z</dcterms:modified>
</cp:coreProperties>
</file>